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F150B-FAD2-45F8-947C-9A501CAFB0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B0370B9-B600-4B34-97C7-82BEC9E9F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77EB7-7B02-433C-8387-9CC070132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1FAE09-79CB-4023-97CB-7176FA63C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C18831-CE79-4D6D-B384-7CF7F25F5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32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EEDFE-1BC0-4805-9FBD-839A5FE6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110C0E-2037-4F72-996F-638F4D99A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E4910F-6DA2-4891-A942-C1EE3CEB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7480B4-FE40-4347-8929-F420D2F2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443ABD-B85E-4501-9C19-BEF4B91C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883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9C264C-D234-42AC-899B-5B862DDB7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732D9F-2BE9-4438-97EA-99038B026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2E281-E32A-4A5C-8F38-3CC3CD083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47FBCD-450C-4DCC-B4DA-028AB0CD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FCDFBF-1B41-4601-8BA0-E3CED75D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00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695980-D017-4C05-9FA5-F04EB4075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E1778-FA68-4E40-97F2-DFB238D12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7AB440-BCC8-479A-916A-B264FE7FC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9ECE3A-BF1E-4E8E-965E-D3B1C0D5B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C29FF5-C3EF-41B6-A5D8-99E337B9C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75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6B29F-866F-4493-89E9-5DC171BD6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E9389D-2CE1-47DE-8DCC-FDE17C4A6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3531AC-87B0-4B4C-AD16-B311108F0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3752BA-4379-4FE2-A493-FA507EF4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593CEF-34B8-4EE6-91E9-C160574B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42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AB2F2-42B6-4C5F-B230-574690DA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162B6-94A6-468E-A631-162C3A10D4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C5FB4B-2DDE-4FDD-9010-71111897E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458E60-A727-49B0-A4EB-7BAE7AF18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8A4097-E0EB-4124-A1FE-A1045ADD0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3F6E9A-7A3F-41E8-9337-C8A8D50B0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271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B47A9-F07D-4277-A8CA-FE488418B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CFCE7E-0AB7-4A1E-B9A9-4883AD615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9ECE68-813D-4826-85F6-DEB53F435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C99EA9-DC7D-4376-8538-E1E36D23EE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1D4A223-84FD-4666-936F-099B061B6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4D4DD97-ECDF-4166-9F00-9AF2BED1B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32C140-9838-448A-BDE6-94FD402B0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AEEEE2-4698-41DC-A199-AB55734A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722276-F4A3-4665-97D1-6925DC59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72BF65-D1F7-4DFB-BB1B-18868B7AD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6AFC62-557D-4505-984A-898536F3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3B6D99-EFF4-4B80-9C68-BD9379C6F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525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19D9645-534C-4BF8-A408-C6CC001E6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F29B88-F484-4611-86A6-5A2D61AA5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914E25-972D-4E98-9A02-8FA81512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71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FF370-942A-44B3-908F-80DDCB5BF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D9DF97-D3A1-4744-8EB6-06EE45BAD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C7E9FE-56C5-40F6-8074-E20F0C01D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BA7267F-2FA6-4A7C-AE4E-54CD3799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4177F6-3068-4544-A0B7-98E4DB2F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C53FC1-0F24-46A0-9820-AFD02B0B3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21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604C0-96DA-4195-9738-7DECED0C6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4F8715-C214-4F43-84A3-807D1537E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E6F105-4580-4708-B72C-B8B8FB31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7EECF2-FB25-4C18-836C-73CC23C72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DC95A91-D322-477E-8D57-D79B8C2E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0183B21-B141-41D6-8EB0-70ECD587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17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431E600-550A-456D-A2E3-1FD5BC48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C14C90-6E61-40A6-9365-C684934A3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8FB7A-A2AD-4843-973F-68440DE0B9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4E54B-01ED-4F6C-84ED-E2B155AF16F0}" type="datetimeFigureOut">
              <a:rPr lang="zh-CN" altLang="en-US" smtClean="0"/>
              <a:t>2020/5/12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23E5D-D2B1-42B1-80B5-EB5FF3FBE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00F024-6915-47F1-9DDC-8CB3029AB5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87B6E-0D04-4AB1-B3A9-6F743C1F1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953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游戏机, 灯光&#10;&#10;描述已自动生成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088" y="134933"/>
            <a:ext cx="9233647" cy="3462618"/>
          </a:xfrm>
          <a:prstGeom prst="rect">
            <a:avLst/>
          </a:prstGeom>
        </p:spPr>
      </p:pic>
      <p:pic>
        <p:nvPicPr>
          <p:cNvPr id="5" name="图片 4" descr="手机屏幕截图&#10;&#10;描述已自动生成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1fs, 60 slices</a:t>
            </a:r>
          </a:p>
        </p:txBody>
      </p:sp>
      <p:pic>
        <p:nvPicPr>
          <p:cNvPr id="10" name="图片 9" descr="手机屏幕的截图&#10;&#10;描述已自动生成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1958CB-D054-4F93-BF11-36DACB2BC8B1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1fs, 60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4010291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1fs, 120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120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FF0000"/>
                </a:solidFill>
              </a:rPr>
              <a:t>1fs, 120</a:t>
            </a:r>
            <a:endParaRPr lang="zh-CN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9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5fs, 60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95134B-8629-4EC2-9C5D-23B79BD5F2DD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5fs, 60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01622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5fs, 120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120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FF0000"/>
                </a:solidFill>
              </a:rPr>
              <a:t>5fs, 120</a:t>
            </a:r>
            <a:endParaRPr lang="zh-CN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92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10fs, 60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60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/>
              <a:t>10fs, 60</a:t>
            </a:r>
            <a:endParaRPr lang="zh-CN" altLang="en-US" sz="11500" dirty="0"/>
          </a:p>
        </p:txBody>
      </p:sp>
    </p:spTree>
    <p:extLst>
      <p:ext uri="{BB962C8B-B14F-4D97-AF65-F5344CB8AC3E}">
        <p14:creationId xmlns:p14="http://schemas.microsoft.com/office/powerpoint/2010/main" val="3381827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EDFA2B3-503A-4C3A-9867-72E52B699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088" y="134933"/>
            <a:ext cx="9233647" cy="34626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893D8E0-6EA8-426E-9CA7-BE1AF8F3F4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114800" cy="2743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716F704-0E8A-4142-BE23-04768856663D}"/>
              </a:ext>
            </a:extLst>
          </p:cNvPr>
          <p:cNvSpPr txBox="1"/>
          <p:nvPr/>
        </p:nvSpPr>
        <p:spPr>
          <a:xfrm>
            <a:off x="258856" y="2851238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Input beam, 10fs, 120 slices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0761A46-AA13-45F9-B206-2407BB61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0"/>
            <a:ext cx="4114800" cy="27432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69F35DA-0738-410E-8398-9CF55ADF8066}"/>
              </a:ext>
            </a:extLst>
          </p:cNvPr>
          <p:cNvSpPr txBox="1"/>
          <p:nvPr/>
        </p:nvSpPr>
        <p:spPr>
          <a:xfrm>
            <a:off x="258856" y="6347013"/>
            <a:ext cx="307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Focused beam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E8762D7-152F-435F-A922-7B875A3CE6AC}"/>
              </a:ext>
            </a:extLst>
          </p:cNvPr>
          <p:cNvSpPr txBox="1"/>
          <p:nvPr/>
        </p:nvSpPr>
        <p:spPr>
          <a:xfrm>
            <a:off x="6239436" y="3691680"/>
            <a:ext cx="6777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Integrated intensity over 120 slices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1BDB63-0CA2-40AD-BF10-8A53EA3471C9}"/>
              </a:ext>
            </a:extLst>
          </p:cNvPr>
          <p:cNvSpPr txBox="1"/>
          <p:nvPr/>
        </p:nvSpPr>
        <p:spPr>
          <a:xfrm>
            <a:off x="5922311" y="4854297"/>
            <a:ext cx="586291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1500" dirty="0">
                <a:solidFill>
                  <a:srgbClr val="FF0000"/>
                </a:solidFill>
              </a:rPr>
              <a:t>10fs, 120</a:t>
            </a:r>
            <a:endParaRPr lang="zh-CN" alt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483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102</Words>
  <Application>Microsoft Office PowerPoint</Application>
  <PresentationFormat>宽屏</PresentationFormat>
  <Paragraphs>24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 Wang</dc:creator>
  <cp:lastModifiedBy>Nan Wang</cp:lastModifiedBy>
  <cp:revision>17</cp:revision>
  <dcterms:created xsi:type="dcterms:W3CDTF">2020-05-12T14:11:00Z</dcterms:created>
  <dcterms:modified xsi:type="dcterms:W3CDTF">2020-05-12T14:23:16Z</dcterms:modified>
</cp:coreProperties>
</file>